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7" r:id="rId3"/>
    <p:sldId id="268" r:id="rId4"/>
    <p:sldId id="26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h WooHyuk" initials="KW" lastIdx="1" clrIdx="0">
    <p:extLst>
      <p:ext uri="{19B8F6BF-5375-455C-9EA6-DF929625EA0E}">
        <p15:presenceInfo xmlns:p15="http://schemas.microsoft.com/office/powerpoint/2012/main" userId="05a0bf8321d20de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E2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50" autoAdjust="0"/>
    <p:restoredTop sz="94660"/>
  </p:normalViewPr>
  <p:slideViewPr>
    <p:cSldViewPr snapToGrid="0">
      <p:cViewPr varScale="1">
        <p:scale>
          <a:sx n="63" d="100"/>
          <a:sy n="63" d="100"/>
        </p:scale>
        <p:origin x="90" y="11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514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08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8221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080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4074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030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994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345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698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147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879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1C981E7-222E-4107-952C-5DDB2AA5672C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0AC3134-5B0F-4B14-A363-3376FC290F3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9023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E589-FDCD-4D35-814E-38D0B5DC03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136E44-82A7-4DBC-A130-5BD672C13F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2016180002	 </a:t>
            </a:r>
            <a:r>
              <a:rPr lang="ko-KR" altLang="en-US" dirty="0"/>
              <a:t>고우혁</a:t>
            </a:r>
          </a:p>
        </p:txBody>
      </p:sp>
    </p:spTree>
    <p:extLst>
      <p:ext uri="{BB962C8B-B14F-4D97-AF65-F5344CB8AC3E}">
        <p14:creationId xmlns:p14="http://schemas.microsoft.com/office/powerpoint/2010/main" val="2323051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DC8C6D-F01B-4D56-842E-05B0CD24ADAE}"/>
              </a:ext>
            </a:extLst>
          </p:cNvPr>
          <p:cNvSpPr txBox="1">
            <a:spLocks/>
          </p:cNvSpPr>
          <p:nvPr/>
        </p:nvSpPr>
        <p:spPr>
          <a:xfrm>
            <a:off x="1066800" y="371901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개발 진척도</a:t>
            </a:r>
            <a:r>
              <a:rPr lang="en-US" altLang="ko-KR" dirty="0"/>
              <a:t>	</a:t>
            </a:r>
            <a:endParaRPr lang="ko-KR" altLang="en-US" dirty="0"/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4978E2E0-E133-46EE-A884-D16F2E0FFE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8991865"/>
              </p:ext>
            </p:extLst>
          </p:nvPr>
        </p:nvGraphicFramePr>
        <p:xfrm>
          <a:off x="289560" y="1097279"/>
          <a:ext cx="11765280" cy="4843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160">
                  <a:extLst>
                    <a:ext uri="{9D8B030D-6E8A-4147-A177-3AD203B41FA5}">
                      <a16:colId xmlns:a16="http://schemas.microsoft.com/office/drawing/2014/main" val="1246810238"/>
                    </a:ext>
                  </a:extLst>
                </a:gridCol>
                <a:gridCol w="4641961">
                  <a:extLst>
                    <a:ext uri="{9D8B030D-6E8A-4147-A177-3AD203B41FA5}">
                      <a16:colId xmlns:a16="http://schemas.microsoft.com/office/drawing/2014/main" val="3928462243"/>
                    </a:ext>
                  </a:extLst>
                </a:gridCol>
                <a:gridCol w="5211467">
                  <a:extLst>
                    <a:ext uri="{9D8B030D-6E8A-4147-A177-3AD203B41FA5}">
                      <a16:colId xmlns:a16="http://schemas.microsoft.com/office/drawing/2014/main" val="159470052"/>
                    </a:ext>
                  </a:extLst>
                </a:gridCol>
                <a:gridCol w="631692">
                  <a:extLst>
                    <a:ext uri="{9D8B030D-6E8A-4147-A177-3AD203B41FA5}">
                      <a16:colId xmlns:a16="http://schemas.microsoft.com/office/drawing/2014/main" val="2924413392"/>
                    </a:ext>
                  </a:extLst>
                </a:gridCol>
              </a:tblGrid>
              <a:tr h="49004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계획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현재 상황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진척도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9936765"/>
                  </a:ext>
                </a:extLst>
              </a:tr>
              <a:tr h="5280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카드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주인공마다 다른 </a:t>
                      </a:r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개의 카드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핸드와 </a:t>
                      </a:r>
                      <a:r>
                        <a:rPr lang="ko-KR" altLang="en-US" sz="1400" dirty="0" err="1"/>
                        <a:t>덱</a:t>
                      </a:r>
                      <a:r>
                        <a:rPr lang="ko-KR" altLang="en-US" sz="1400" dirty="0"/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개의 카드 기획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개발 완료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그러나 핸드와 </a:t>
                      </a:r>
                      <a:r>
                        <a:rPr lang="ko-KR" altLang="en-US" sz="1400" dirty="0" err="1"/>
                        <a:t>덱을</a:t>
                      </a:r>
                      <a:r>
                        <a:rPr lang="ko-KR" altLang="en-US" sz="1400" dirty="0"/>
                        <a:t> 구현하지 못 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70%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5726269"/>
                  </a:ext>
                </a:extLst>
              </a:tr>
              <a:tr h="554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조작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마우스를 이용한 카드의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개발 완료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6065903"/>
                  </a:ext>
                </a:extLst>
              </a:tr>
              <a:tr h="5280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주인공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각각 다른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명의 주인공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 err="1"/>
                        <a:t>스탯이</a:t>
                      </a:r>
                      <a:r>
                        <a:rPr lang="ko-KR" altLang="en-US" sz="1400" dirty="0"/>
                        <a:t> 카드에 따라 변화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기획 완료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개발완료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리소스 수정 </a:t>
                      </a:r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90%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7827629"/>
                  </a:ext>
                </a:extLst>
              </a:tr>
              <a:tr h="5303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몬스터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스테이지와 자신의 </a:t>
                      </a:r>
                      <a:r>
                        <a:rPr lang="en-US" altLang="ko-KR" sz="1400" dirty="0"/>
                        <a:t>HP</a:t>
                      </a:r>
                      <a:r>
                        <a:rPr lang="ko-KR" altLang="en-US" sz="1400" dirty="0"/>
                        <a:t>에 따른 난이도를 조정해가는 </a:t>
                      </a:r>
                      <a:r>
                        <a:rPr lang="en-US" altLang="ko-KR" sz="1400" dirty="0"/>
                        <a:t>AI </a:t>
                      </a:r>
                      <a:r>
                        <a:rPr lang="ko-KR" altLang="en-US" sz="1400" dirty="0"/>
                        <a:t>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 err="1"/>
                        <a:t>스탯이</a:t>
                      </a:r>
                      <a:r>
                        <a:rPr lang="ko-KR" altLang="en-US" sz="1400" dirty="0"/>
                        <a:t> 카드에 따라 변화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기획 완료</a:t>
                      </a:r>
                      <a:r>
                        <a:rPr lang="en-US" altLang="ko-KR" sz="1400" dirty="0"/>
                        <a:t>, AI </a:t>
                      </a:r>
                      <a:r>
                        <a:rPr lang="ko-KR" altLang="en-US" sz="1400" dirty="0"/>
                        <a:t>개발 </a:t>
                      </a:r>
                      <a:r>
                        <a:rPr lang="ko-KR" altLang="en-US" sz="1400" dirty="0" err="1"/>
                        <a:t>미구현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리소스 수정 </a:t>
                      </a:r>
                      <a:r>
                        <a:rPr lang="en-US" altLang="ko-KR" sz="1400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5178797"/>
                  </a:ext>
                </a:extLst>
              </a:tr>
              <a:tr h="4685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스테이지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서로 다른 각기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개의 스테이지와 보스 구현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기획 완료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개발 </a:t>
                      </a:r>
                      <a:r>
                        <a:rPr lang="ko-KR" altLang="en-US" sz="1400" dirty="0" err="1"/>
                        <a:t>미구현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4767880"/>
                  </a:ext>
                </a:extLst>
              </a:tr>
              <a:tr h="4921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리소스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주인공 </a:t>
                      </a: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개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보스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개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스테이지 </a:t>
                      </a:r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개</a:t>
                      </a:r>
                      <a:r>
                        <a:rPr lang="en-US" altLang="ko-KR" sz="1400" dirty="0"/>
                        <a:t>, UI</a:t>
                      </a:r>
                      <a:r>
                        <a:rPr lang="ko-KR" altLang="en-US" sz="1400" dirty="0"/>
                        <a:t>들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수집 완료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수정 </a:t>
                      </a:r>
                      <a:r>
                        <a:rPr lang="en-US" altLang="ko-KR" sz="1400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935881"/>
                  </a:ext>
                </a:extLst>
              </a:tr>
              <a:tr h="4921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애니메이션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 err="1"/>
                        <a:t>인트로</a:t>
                      </a:r>
                      <a:r>
                        <a:rPr lang="ko-KR" altLang="en-US" sz="1400" dirty="0"/>
                        <a:t> 영상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스테이지 이동 등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스테이지 이동 알고리즘 개발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리소스 수정 </a:t>
                      </a:r>
                      <a:r>
                        <a:rPr lang="en-US" altLang="ko-KR" sz="1400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90%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9508837"/>
                  </a:ext>
                </a:extLst>
              </a:tr>
              <a:tr h="4921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추가 기능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레벨 업 시 새로운 카드 획득</a:t>
                      </a:r>
                      <a:endParaRPr lang="en-US" altLang="ko-KR" sz="1400" dirty="0"/>
                    </a:p>
                    <a:p>
                      <a:pPr algn="l" latinLnBrk="1"/>
                      <a:r>
                        <a:rPr lang="ko-KR" altLang="en-US" sz="1400" dirty="0"/>
                        <a:t>용사 사망 시 새로운 용사 선택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입장</a:t>
                      </a:r>
                      <a:endParaRPr lang="en-US" altLang="ko-KR" sz="1400" dirty="0"/>
                    </a:p>
                    <a:p>
                      <a:pPr algn="l" latinLnBrk="1"/>
                      <a:r>
                        <a:rPr lang="ko-KR" altLang="en-US" sz="1400" dirty="0"/>
                        <a:t>카드와 경험치의 저장 기능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기획 완료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개발 </a:t>
                      </a:r>
                      <a:r>
                        <a:rPr lang="ko-KR" altLang="en-US" sz="1400" dirty="0" err="1"/>
                        <a:t>미구현</a:t>
                      </a:r>
                      <a:endParaRPr lang="en-US" altLang="ko-KR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701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458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48B65BD-68DA-42D5-96C3-85E6B3746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362" y="1019175"/>
            <a:ext cx="6391275" cy="4819650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714447EA-7071-4E3A-921D-B0E2B7FD4E30}"/>
              </a:ext>
            </a:extLst>
          </p:cNvPr>
          <p:cNvSpPr txBox="1">
            <a:spLocks/>
          </p:cNvSpPr>
          <p:nvPr/>
        </p:nvSpPr>
        <p:spPr>
          <a:xfrm>
            <a:off x="1066800" y="371901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/>
              <a:t>깃허브</a:t>
            </a:r>
            <a:r>
              <a:rPr lang="ko-KR" altLang="en-US" dirty="0"/>
              <a:t> </a:t>
            </a:r>
            <a:r>
              <a:rPr lang="ko-KR" altLang="en-US" dirty="0" err="1"/>
              <a:t>커밋</a:t>
            </a:r>
            <a:r>
              <a:rPr lang="en-US" altLang="ko-KR" dirty="0"/>
              <a:t>	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4178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C7211D9-E545-4D00-9874-641EC7C7B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BBC34A-8C43-4368-951E-A04EB7C00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4A1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o2D Canvas (1280x800) 333.33 FPS 2019-11-24 23-31-03" descr="텍스트, 지도이(가) 표시된 사진&#10;&#10;자동 생성된 설명">
            <a:hlinkClick r:id="" action="ppaction://media"/>
            <a:extLst>
              <a:ext uri="{FF2B5EF4-FFF2-40B4-BE49-F238E27FC236}">
                <a16:creationId xmlns:a16="http://schemas.microsoft.com/office/drawing/2014/main" id="{93FD8FA6-78F2-45EF-878E-6F8A02B3AC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3740" y="801793"/>
            <a:ext cx="8398932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2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184</Words>
  <Application>Microsoft Office PowerPoint</Application>
  <PresentationFormat>와이드스크린</PresentationFormat>
  <Paragraphs>41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Calibri</vt:lpstr>
      <vt:lpstr>Calibri Light</vt:lpstr>
      <vt:lpstr>추억</vt:lpstr>
      <vt:lpstr>2DGP 3차 발표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3차 발표</dc:title>
  <dc:creator>Koh WooHyuk</dc:creator>
  <cp:lastModifiedBy>Koh WooHyuk</cp:lastModifiedBy>
  <cp:revision>2</cp:revision>
  <dcterms:created xsi:type="dcterms:W3CDTF">2019-11-24T14:32:46Z</dcterms:created>
  <dcterms:modified xsi:type="dcterms:W3CDTF">2019-11-24T14:56:46Z</dcterms:modified>
</cp:coreProperties>
</file>